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8BB3F4-1773-4056-A0B4-59712CC2A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256C6-786D-4E58-81D7-02A7EBE2FF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8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309D0-74DE-4447-8AB5-5054041AC1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34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9F3F6-E6C4-4F90-AE48-1BEF15DC27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3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0B612-86F6-49D9-88DC-0BDEC01ED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3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E2981-9B9B-4F20-8C1C-D586BAA785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4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3C241-779C-4BE0-950F-A0F2D6EF4B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38914-35A6-4556-B5FA-B3292A256E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0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00584-2117-4B1A-8AC4-295EA0A781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0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BC904-661A-41AF-BABD-4DFE1EB612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5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879D6-4869-4BD4-961A-392CB1F283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59835B9-4819-4CB0-B5C2-4F1C4FDFD9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Multiplying Up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5439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5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5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10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5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85 ÷</a:t>
            </a:r>
            <a:r>
              <a:rPr lang="en-US" sz="4800" dirty="0" smtClean="0"/>
              <a:t> 5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6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6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  6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99 ÷</a:t>
            </a:r>
            <a:r>
              <a:rPr lang="en-US" sz="4800" dirty="0" smtClean="0"/>
              <a:t> 6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Category 2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2362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50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  1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453 ÷</a:t>
            </a:r>
            <a:r>
              <a:rPr lang="en-US" sz="4800" dirty="0" smtClean="0"/>
              <a:t> 3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23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  50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3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215 ÷</a:t>
            </a:r>
            <a:r>
              <a:rPr lang="en-US" sz="4800" dirty="0" smtClean="0"/>
              <a:t> 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91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  50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  60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6 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536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÷</a:t>
            </a:r>
            <a:r>
              <a:rPr lang="en-US" sz="4800" dirty="0" smtClean="0"/>
              <a:t> 6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07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  100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  20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999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÷</a:t>
            </a:r>
            <a:r>
              <a:rPr lang="en-US" sz="4800" dirty="0" smtClean="0"/>
              <a:t> 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20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30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960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÷</a:t>
            </a:r>
            <a:r>
              <a:rPr lang="en-US" sz="4800" dirty="0" smtClean="0"/>
              <a:t> 3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25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100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10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20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484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÷</a:t>
            </a:r>
            <a:r>
              <a:rPr lang="en-US" sz="4800" dirty="0" smtClean="0"/>
              <a:t> 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  50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100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500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÷</a:t>
            </a:r>
            <a:r>
              <a:rPr lang="en-US" sz="4800" dirty="0" smtClean="0"/>
              <a:t> 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Category 1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434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37338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8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8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50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8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792 ÷</a:t>
            </a:r>
            <a:r>
              <a:rPr lang="en-US" sz="4800" dirty="0" smtClean="0"/>
              <a:t> 8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7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7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10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7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5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7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836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÷</a:t>
            </a:r>
            <a:r>
              <a:rPr lang="en-US" sz="4800" dirty="0" smtClean="0"/>
              <a:t> 7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1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Category 3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982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38100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50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50 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50 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900 ÷</a:t>
            </a:r>
            <a:r>
              <a:rPr lang="en-US" sz="4800" dirty="0" smtClean="0"/>
              <a:t> 50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03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15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15  20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  40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15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658 ÷</a:t>
            </a:r>
            <a:r>
              <a:rPr lang="en-US" sz="4800" dirty="0" smtClean="0"/>
              <a:t> 15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2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10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17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20  17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40  17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  17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699 ÷</a:t>
            </a:r>
            <a:r>
              <a:rPr lang="en-US" sz="4800" dirty="0" smtClean="0"/>
              <a:t> 17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6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38100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35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35 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35  20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755 ÷</a:t>
            </a:r>
            <a:r>
              <a:rPr lang="en-US" sz="4800" dirty="0" smtClean="0"/>
              <a:t> 35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67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657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24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24 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24  20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756 ÷</a:t>
            </a:r>
            <a:r>
              <a:rPr lang="en-US" sz="4800" dirty="0" smtClean="0"/>
              <a:t> 24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90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657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21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10  21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2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21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321 ÷</a:t>
            </a:r>
            <a:r>
              <a:rPr lang="en-US" sz="4800" dirty="0" smtClean="0"/>
              <a:t> 21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657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25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25  4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25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840 ÷</a:t>
            </a:r>
            <a:r>
              <a:rPr lang="en-US" sz="4800" dirty="0" smtClean="0"/>
              <a:t> 25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  4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56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÷</a:t>
            </a:r>
            <a:r>
              <a:rPr lang="en-US" sz="4800" dirty="0" smtClean="0"/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921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10 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20  15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  15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  15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498 ÷</a:t>
            </a:r>
            <a:r>
              <a:rPr lang="en-US" sz="4800" dirty="0" smtClean="0"/>
              <a:t> 15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4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657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10 </a:t>
            </a:r>
            <a:r>
              <a:rPr lang="en-US" sz="480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smtClean="0">
                <a:latin typeface="Arial" pitchFamily="34" charset="0"/>
                <a:cs typeface="Arial" pitchFamily="34" charset="0"/>
              </a:rPr>
              <a:t> 27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20  27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30  27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825 ÷</a:t>
            </a:r>
            <a:r>
              <a:rPr lang="en-US" sz="4800" dirty="0" smtClean="0"/>
              <a:t> 17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8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20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30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  1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96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÷</a:t>
            </a:r>
            <a:r>
              <a:rPr lang="en-US" sz="4800" dirty="0" smtClean="0"/>
              <a:t> </a:t>
            </a:r>
            <a:r>
              <a:rPr lang="en-US" sz="480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3792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4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48 ÷</a:t>
            </a:r>
            <a:r>
              <a:rPr lang="en-US" sz="4800" dirty="0" smtClean="0"/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06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5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10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5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79 ÷</a:t>
            </a:r>
            <a:r>
              <a:rPr lang="en-US" sz="4800" dirty="0" smtClean="0"/>
              <a:t> 5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22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  5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2  2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38 ÷</a:t>
            </a:r>
            <a:r>
              <a:rPr lang="en-US" sz="4800" dirty="0" smtClean="0"/>
              <a:t> 2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53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5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  <a:sym typeface="Wingdings 2"/>
              </a:rPr>
              <a:t>4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  8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4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72 ÷</a:t>
            </a:r>
            <a:r>
              <a:rPr lang="en-US" sz="4800" dirty="0" smtClean="0"/>
              <a:t> 4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75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038600"/>
          </a:xfrm>
        </p:spPr>
        <p:txBody>
          <a:bodyPr/>
          <a:lstStyle/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10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  20</a:t>
            </a:r>
          </a:p>
          <a:p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3  3</a:t>
            </a:r>
          </a:p>
          <a:p>
            <a:r>
              <a:rPr lang="en-US" sz="48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latin typeface="Arial" pitchFamily="34" charset="0"/>
                <a:cs typeface="Arial" pitchFamily="34" charset="0"/>
                <a:sym typeface="Wingdings 2"/>
              </a:rPr>
              <a:t> 2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800" dirty="0" smtClean="0">
                <a:latin typeface="Arial" pitchFamily="34" charset="0"/>
                <a:cs typeface="Arial" pitchFamily="34" charset="0"/>
              </a:rPr>
              <a:t>68 ÷</a:t>
            </a:r>
            <a:r>
              <a:rPr lang="en-US" sz="4800" dirty="0" smtClean="0"/>
              <a:t> 3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4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ypen design template">
  <a:themeElements>
    <a:clrScheme name="Default Design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Playpen design template</Template>
  <TotalTime>28</TotalTime>
  <Words>362</Words>
  <Application>Microsoft Office PowerPoint</Application>
  <PresentationFormat>On-screen Show (4:3)</PresentationFormat>
  <Paragraphs>122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Playpen design template</vt:lpstr>
      <vt:lpstr>Multiplying Up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Multiplying Up</dc:title>
  <dc:creator>Hall Family Laptop</dc:creator>
  <cp:lastModifiedBy>Johnson, Ariene</cp:lastModifiedBy>
  <cp:revision>3</cp:revision>
  <dcterms:created xsi:type="dcterms:W3CDTF">2012-09-06T23:23:13Z</dcterms:created>
  <dcterms:modified xsi:type="dcterms:W3CDTF">2016-03-07T02:15:28Z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TC100690461033</vt:lpwstr>
  </property>
</Properties>
</file>